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s>
</file>

<file path=ppt/media/image1.png>
</file>

<file path=ppt/media/image2.png>
</file>

<file path=ppt/media/image3.png>
</file>

<file path=ppt/media/image4.png>
</file>

<file path=ppt/media/image5.png>
</file>

<file path=ppt/media/image6.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Fundo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areaChart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Botão Iniciar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Texto Desenvolvedor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YouTube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LinkedIn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Chamados por Período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Forma Gráfico Período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Forma Motivos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Chamados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Total Chamados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Forma Total Chamados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ano anterior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Barra Lateral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Fundo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Abertos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ano anterior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Total Abertos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Forma Total Abertos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Encerrados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ano anterior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Total Encerrados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Forma Total Encerrados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Forma Departamento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Forma Operador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Forma Equipe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SLA Atendido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ano anterior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SLA Atendido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Forma SLA Atendido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Página3 Escuro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Página2 Escuro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Página1 Escuro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Modo Claro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Logo Escuro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Segmentação1</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Segmentação2 Escuro</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Barra Lateral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Fundo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Página2 Escuro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Página3 Escuro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Página1 Escuro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Modo Claro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Logo Escuro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Segmentação2 Escuro</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Tabela Escuro</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e5ad30d1-665f-4438-af9d-f37a91513741?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452a65f9461d453f" /><Relationship Type="http://schemas.openxmlformats.org/officeDocument/2006/relationships/slideLayout" Target="/ppt/slideLayouts/slideLayout8.xml" Id="Rd7519f375ab44b21" /><Relationship Type="http://schemas.openxmlformats.org/officeDocument/2006/relationships/hyperlink" Target="https://app.powerbi.com/groups/me/reports/e5ad30d1-665f-4438-af9d-f37a91513741/?pbi_source=PowerPoint" TargetMode="External" Id="RelId0" /><Relationship Type="http://schemas.openxmlformats.org/officeDocument/2006/relationships/image" Target="/ppt/media/image4.png" Id="imgId84112135"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1cb3115f7618475c" /><Relationship Type="http://schemas.openxmlformats.org/officeDocument/2006/relationships/slideLayout" Target="/ppt/slideLayouts/slideLayout8.xml" Id="R770e1bc1441d4b57" /><Relationship Type="http://schemas.openxmlformats.org/officeDocument/2006/relationships/hyperlink" Target="https://app.powerbi.com/groups/me/reports/e5ad30d1-665f-4438-af9d-f37a91513741/?pbi_source=PowerPoint" TargetMode="External" Id="RelId1" /><Relationship Type="http://schemas.openxmlformats.org/officeDocument/2006/relationships/image" Target="/ppt/media/image5.png" Id="imgId84112136"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9dff30f85661420f" /><Relationship Type="http://schemas.openxmlformats.org/officeDocument/2006/relationships/slideLayout" Target="/ppt/slideLayouts/slideLayout8.xml" Id="R11dfa275cc6e4e15" /><Relationship Type="http://schemas.openxmlformats.org/officeDocument/2006/relationships/hyperlink" Target="https://app.powerbi.com/groups/me/reports/e5ad30d1-665f-4438-af9d-f37a91513741/?pbi_source=PowerPoint" TargetMode="External" Id="RelId2" /><Relationship Type="http://schemas.openxmlformats.org/officeDocument/2006/relationships/image" Target="/ppt/media/image6.png" Id="imgId84112137"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Helpdesk Dashboard</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19/11/2022 01:08:02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19/11/2022 01:05:31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Fundo ,areaChart ,image ,Botão Iniciar ,Texto Desenvolvedor ,YouTube ,LinkedIn ,textbox.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8411213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Início</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Chamados por Período ,Forma Gráfico Período ,clusteredBarChart ,Forma Motivos ,Total Chamados ,% Total Chamados ,Forma Total Chamados ,ano anterior ,textbox ,Barra Lateral ,Fundo ,Total Abertos ,ano anterior ,% Total Abertos ,Forma Total Abertos ,Total Encerrados ,ano anterior ,% Total Encerrados ,Forma Total Encerrados ,clusteredBarChart ,Forma Departamento ,Forma Operador ,clusteredBarChart ,clusteredBarChart ,Forma Equipe ,SLA Atendido ,ano anterior ,% SLA Atendido ,Forma SLA Atendido ,image ,Página3 Escuro ,image ,Página2 Escuro ,image ,Página1 Escuro ,image ,Modo Claro ,image ,Logo Escuro ,slicer ,Segmentação1 ,slicer ,Segmentação2 Escuro.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84112136"/>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Análise Geral</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Barra Lateral ,Fundo ,image ,image ,Página2 Escuro ,Página3 Escuro ,image ,Página1 Escuro ,image ,Modo Claro ,image ,Logo Escuro ,slicer ,slicer ,Segmentação2 Escuro ,tableEx ,Tabela Escuro.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84112137"/>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Tabela Detalhada</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